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F33EB-9646-4221-B629-B6D0CB3CA3C5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47864E-B632-491F-A81B-AFFFF98411A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064896" cy="2376264"/>
          </a:xfrm>
        </p:spPr>
        <p:txBody>
          <a:bodyPr>
            <a:normAutofit/>
          </a:bodyPr>
          <a:lstStyle/>
          <a:p>
            <a:r>
              <a:rPr lang="cs-CZ" dirty="0"/>
              <a:t>MATEŘSKÁ ŠKOLA RATIBOŘSKÉ HORY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200800" cy="3888432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Jednotřídní MŠ je součástí Základní školy Ratibořské Hory</a:t>
            </a:r>
          </a:p>
          <a:p>
            <a:r>
              <a:rPr lang="cs-CZ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ŠVP PV – Hraj si, uč se, směj se…</a:t>
            </a:r>
          </a:p>
          <a:p>
            <a:pPr algn="l"/>
            <a:endParaRPr lang="cs-CZ" sz="8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</a:t>
            </a:r>
            <a:r>
              <a:rPr lang="cs-CZ" sz="8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našeho snažení je umožnit všem dětem prožít den v mateřské škole plný radosti, krásných vztahů a nevšedních zážitků, podporovat dětskou zvídavost, samostatnost a zdravé sebevědomí. Poskytovat základy celoživotního vzdělání všem dětem podle jejich možností, zájmů a potřeb. Vážíme si toho, že můžeme vstupovat do života dětí a bereme na sebe zodpovědnost za jejich vzdělávání a výchovu. ŠVP-PV byl zpracován na základě analýzy podmínek, které škola pro vzdělávací proces umožňuje a nabízí. Vychází z pravidelné evaluační činnosti a je zpracován dle požadavků RVP-PV.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FF00"/>
                </a:solidFill>
              </a:rPr>
              <a:t>Herní aktivity dětí,</a:t>
            </a:r>
            <a:br>
              <a:rPr lang="cs-CZ" sz="2800" dirty="0">
                <a:solidFill>
                  <a:srgbClr val="FFFF00"/>
                </a:solidFill>
              </a:rPr>
            </a:br>
            <a:r>
              <a:rPr lang="cs-CZ" sz="2800" dirty="0">
                <a:solidFill>
                  <a:srgbClr val="FFFF00"/>
                </a:solidFill>
              </a:rPr>
              <a:t>děti od 2 do 6 let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311_103852 - kop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1268760"/>
            <a:ext cx="5111750" cy="4176464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F616F6-A792-410F-9F98-27ECA6137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1700808"/>
            <a:ext cx="3008313" cy="300831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00" y="361950"/>
            <a:ext cx="3008313" cy="1162050"/>
          </a:xfrm>
        </p:spPr>
        <p:txBody>
          <a:bodyPr>
            <a:normAutofit/>
          </a:bodyPr>
          <a:lstStyle/>
          <a:p>
            <a:r>
              <a:rPr lang="cs-CZ" sz="3200" dirty="0"/>
              <a:t>Oblíbená výtvarná činnost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80321_095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93939" y="1052737"/>
            <a:ext cx="5760640" cy="432048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9A89655-3A8B-4470-B0D6-DC504EA68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744416" cy="22322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Taneční aktivity – vystoupení na Vánoce pro rodiče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620_161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1052734"/>
            <a:ext cx="5111750" cy="4320481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C76B55-34B9-4613-86C3-E5018B0BE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2529627" cy="2687729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Výstavky prací dětí pro rodiče - podzim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7" name="Zástupný symbol pro obsah 6" descr="20190916_112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1052736"/>
            <a:ext cx="5111750" cy="4320479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A7A7AF-1337-46D6-9BA7-494368C96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" y="1700808"/>
            <a:ext cx="3008313" cy="223224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Práce dětí - pohádky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916_112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1052734"/>
            <a:ext cx="5111750" cy="432048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53A383-11D8-4126-AE09-B3AEAF4D4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448272" cy="363319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116" y="273050"/>
            <a:ext cx="3102397" cy="116205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Nově vybavená školní zahrada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917_104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908718"/>
            <a:ext cx="5111750" cy="4536505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03DC679-42CA-4554-8F10-5D531B06D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6" y="1700808"/>
            <a:ext cx="2840732" cy="27363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Děti v akci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618_1049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1052734"/>
            <a:ext cx="5111750" cy="4248473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3BB3B8-6ABA-4B98-87BB-A6CF25B49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259836"/>
            <a:ext cx="518160" cy="3383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A6908FB-5CCA-4A3C-9386-A2AD40EC5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259836"/>
            <a:ext cx="518160" cy="3383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02FED18-EE7C-45BA-A12F-394F4D11C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259836"/>
            <a:ext cx="518160" cy="33832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3F1D939-A2B5-4DDA-B4F5-7A63E7AC6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3259836"/>
            <a:ext cx="518160" cy="3383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6026EA9-6E47-43B5-A494-C4368D82C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1700808"/>
            <a:ext cx="2928193" cy="215439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C125D3-A604-40DA-8F77-C8E591CF3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30" y="501752"/>
            <a:ext cx="6398770" cy="5817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Budova MŠ</a:t>
            </a:r>
          </a:p>
        </p:txBody>
      </p:sp>
      <p:pic>
        <p:nvPicPr>
          <p:cNvPr id="7" name="Zástupný symbol pro obsah 6" descr="20190916_1109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29207" y="1600200"/>
            <a:ext cx="5554961" cy="4143778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pPr marL="137160" indent="0">
              <a:buNone/>
            </a:pPr>
            <a:r>
              <a:rPr lang="cs-CZ" dirty="0">
                <a:solidFill>
                  <a:srgbClr val="FFFF00"/>
                </a:solidFill>
              </a:rPr>
              <a:t>Nachází se ve středu obce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0E2882-D41B-4315-BBF7-1243057C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86670"/>
            <a:ext cx="1905422" cy="16021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Vstup do MŠ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4602163"/>
          </a:xfrm>
        </p:spPr>
        <p:txBody>
          <a:bodyPr>
            <a:normAutofit/>
          </a:bodyPr>
          <a:lstStyle/>
          <a:p>
            <a:r>
              <a:rPr lang="cs-CZ" sz="2000" dirty="0"/>
              <a:t>Okrasný záhon osázený za pomoci dětí</a:t>
            </a:r>
          </a:p>
          <a:p>
            <a:endParaRPr lang="cs-CZ" sz="2000" dirty="0">
              <a:solidFill>
                <a:srgbClr val="FFFF00"/>
              </a:solidFill>
            </a:endParaRPr>
          </a:p>
        </p:txBody>
      </p:sp>
      <p:pic>
        <p:nvPicPr>
          <p:cNvPr id="8" name="Zástupný symbol pro obsah 7" descr="20190916_110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407825" y="908719"/>
            <a:ext cx="5532653" cy="4602163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C483DAD-31AE-456C-A4DD-35339A492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20888"/>
            <a:ext cx="2713830" cy="22555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Vstupní chodba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.</a:t>
            </a:r>
          </a:p>
        </p:txBody>
      </p:sp>
      <p:pic>
        <p:nvPicPr>
          <p:cNvPr id="7" name="Zástupný symbol pro obsah 6" descr="20190916_1112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82878" y="1061737"/>
            <a:ext cx="5832648" cy="4374486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2FFCC8-CB43-4301-A280-DF1450649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6" y="1772816"/>
            <a:ext cx="2352494" cy="33123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Třída MŠ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8" name="Zástupný symbol pro obsah 7" descr="20190916_111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91880" y="1052735"/>
            <a:ext cx="5760640" cy="4320481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6A88D73-7054-4DB5-847D-04DAD912B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008312" cy="309634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Herna MŠ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916_1114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908718"/>
            <a:ext cx="5111750" cy="453650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978F2B-0EDF-4E7E-A38B-072ADD021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1700808"/>
            <a:ext cx="2856185" cy="244827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Ložnice dětí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916_111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84938" y="989730"/>
            <a:ext cx="5832648" cy="4374487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C0C937-619A-4C6E-BE7B-FCBE40E4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4" y="1772816"/>
            <a:ext cx="2648354" cy="288032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Ředitelna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Zástupný symbol pro obsah 4" descr="20190916_123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5050" y="836710"/>
            <a:ext cx="5111750" cy="4680521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0160AC-EB4B-4890-80FA-8582B7EB8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9"/>
            <a:ext cx="826491" cy="9510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4388A1-A3D5-448D-B973-C8813FA29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9112"/>
            <a:ext cx="2746648" cy="35580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Umývárna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5" name="Zástupný symbol pro obsah 4" descr="20190916_112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88059" y="1011579"/>
            <a:ext cx="5807678" cy="4355759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BAEE0C-A035-4383-8EF2-6837598D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495675" cy="295232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109</Words>
  <Application>Microsoft Office PowerPoint</Application>
  <PresentationFormat>Předvádění na obrazovce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Wingdings 2</vt:lpstr>
      <vt:lpstr>Wingdings 3</vt:lpstr>
      <vt:lpstr>Vrchol</vt:lpstr>
      <vt:lpstr>MATEŘSKÁ ŠKOLA RATIBOŘSKÉ HORY </vt:lpstr>
      <vt:lpstr>Budova MŠ</vt:lpstr>
      <vt:lpstr>Vstup do MŠ</vt:lpstr>
      <vt:lpstr>Vstupní chodba</vt:lpstr>
      <vt:lpstr>Třída MŠ</vt:lpstr>
      <vt:lpstr>Herna MŠ</vt:lpstr>
      <vt:lpstr>Ložnice dětí </vt:lpstr>
      <vt:lpstr>Ředitelna</vt:lpstr>
      <vt:lpstr>Umývárna</vt:lpstr>
      <vt:lpstr>Herní aktivity dětí, děti od 2 do 6 let</vt:lpstr>
      <vt:lpstr>Oblíbená výtvarná činnost</vt:lpstr>
      <vt:lpstr>Taneční aktivity – vystoupení na Vánoce pro rodiče</vt:lpstr>
      <vt:lpstr>Výstavky prací dětí pro rodiče - podzim</vt:lpstr>
      <vt:lpstr>Práce dětí - pohádky</vt:lpstr>
      <vt:lpstr>Nově vybavená školní zahrada</vt:lpstr>
      <vt:lpstr>Děti v akci 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</dc:creator>
  <cp:lastModifiedBy>Jaroslava Basíková</cp:lastModifiedBy>
  <cp:revision>45</cp:revision>
  <dcterms:created xsi:type="dcterms:W3CDTF">2019-10-08T17:55:37Z</dcterms:created>
  <dcterms:modified xsi:type="dcterms:W3CDTF">2019-11-07T11:02:41Z</dcterms:modified>
</cp:coreProperties>
</file>